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74" r:id="rId3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7"/>
    <a:srgbClr val="418E4F"/>
    <a:srgbClr val="428F51"/>
    <a:srgbClr val="438E51"/>
    <a:srgbClr val="886ECE"/>
    <a:srgbClr val="FFFFFF"/>
    <a:srgbClr val="FFA9FF"/>
    <a:srgbClr val="FF8F72"/>
    <a:srgbClr val="9DBEE5"/>
    <a:srgbClr val="8BE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78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28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E44B-DF3B-458A-83DE-413C9932349A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06D1-1034-4255-A118-1651C0C8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4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DBDEF-0622-456C-99EF-0F3880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244F2-91DF-4346-8F05-0BCF8625DEF1}"/>
              </a:ext>
            </a:extLst>
          </p:cNvPr>
          <p:cNvSpPr txBox="1"/>
          <p:nvPr/>
        </p:nvSpPr>
        <p:spPr>
          <a:xfrm>
            <a:off x="520207" y="2410431"/>
            <a:ext cx="6274785" cy="156966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TATACARA PERMOHONAN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PERMIT IMPORT BAGI PERSENDIRIAN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SEMASA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SITUASI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A7445-09C4-4D55-8703-0E8758B2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90" y="374030"/>
            <a:ext cx="4965713" cy="1837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4958A6-F799-4EA8-BFEE-EAE79A98D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49" y="4591670"/>
            <a:ext cx="4178300" cy="4178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CC9978-DF12-4B5C-95CB-B30E1A950736}"/>
              </a:ext>
            </a:extLst>
          </p:cNvPr>
          <p:cNvSpPr txBox="1"/>
          <p:nvPr/>
        </p:nvSpPr>
        <p:spPr>
          <a:xfrm>
            <a:off x="1787236" y="4202668"/>
            <a:ext cx="3740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b="1" dirty="0"/>
              <a:t>https://bit.ly/3t4TtYo</a:t>
            </a:r>
          </a:p>
        </p:txBody>
      </p:sp>
    </p:spTree>
    <p:extLst>
      <p:ext uri="{BB962C8B-B14F-4D97-AF65-F5344CB8AC3E}">
        <p14:creationId xmlns:p14="http://schemas.microsoft.com/office/powerpoint/2010/main" val="379566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DBDEF-0622-456C-99EF-0F3880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AA7445-09C4-4D55-8703-0E8758B2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90" y="380010"/>
            <a:ext cx="4965713" cy="1837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CC9978-DF12-4B5C-95CB-B30E1A950736}"/>
              </a:ext>
            </a:extLst>
          </p:cNvPr>
          <p:cNvSpPr txBox="1"/>
          <p:nvPr/>
        </p:nvSpPr>
        <p:spPr>
          <a:xfrm>
            <a:off x="1787236" y="4177888"/>
            <a:ext cx="3740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b="1" dirty="0"/>
              <a:t>https://bit.ly/3Ie0nkt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A9F7C-41AF-492A-8FCC-02F3AC1D03C3}"/>
              </a:ext>
            </a:extLst>
          </p:cNvPr>
          <p:cNvSpPr txBox="1"/>
          <p:nvPr/>
        </p:nvSpPr>
        <p:spPr>
          <a:xfrm>
            <a:off x="454230" y="2389785"/>
            <a:ext cx="6406737" cy="144655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GUIDELINES ON APPLICATION FOR INDIVIDUAL IMPORT PERMIT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DURING COVID-19 SITUATION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F4BFC-2FBF-49BA-90DF-079070A90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05" y="4572000"/>
            <a:ext cx="4191990" cy="4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3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cf10e32-4f10-471b-9dc0-273480a17fce">73U7EZHTMJJ7-934185346-1169</_dlc_DocId>
    <_dlc_DocIdUrl xmlns="2cf10e32-4f10-471b-9dc0-273480a17fce">
      <Url>http://agriculture.gov.bn/_layouts/15/DocIdRedir.aspx?ID=73U7EZHTMJJ7-934185346-1169</Url>
      <Description>73U7EZHTMJJ7-934185346-1169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E6E349D7116498723393B56F86F82" ma:contentTypeVersion="4" ma:contentTypeDescription="Create a new document." ma:contentTypeScope="" ma:versionID="84c13bb91e09460e6eab387386d8b362">
  <xsd:schema xmlns:xsd="http://www.w3.org/2001/XMLSchema" xmlns:xs="http://www.w3.org/2001/XMLSchema" xmlns:p="http://schemas.microsoft.com/office/2006/metadata/properties" xmlns:ns1="http://schemas.microsoft.com/sharepoint/v3" xmlns:ns2="2cf10e32-4f10-471b-9dc0-273480a17fce" targetNamespace="http://schemas.microsoft.com/office/2006/metadata/properties" ma:root="true" ma:fieldsID="0f0c8ae39b66d8cf9e1d144fa770ffdb" ns1:_="" ns2:_="">
    <xsd:import namespace="http://schemas.microsoft.com/sharepoint/v3"/>
    <xsd:import namespace="2cf10e32-4f10-471b-9dc0-273480a17f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10e32-4f10-471b-9dc0-273480a17fc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96AA0-ADE1-4B17-804A-3B126FE5A13C}"/>
</file>

<file path=customXml/itemProps2.xml><?xml version="1.0" encoding="utf-8"?>
<ds:datastoreItem xmlns:ds="http://schemas.openxmlformats.org/officeDocument/2006/customXml" ds:itemID="{9B84B3BD-8CE1-40D0-8A78-4DE156CAA2ED}"/>
</file>

<file path=customXml/itemProps3.xml><?xml version="1.0" encoding="utf-8"?>
<ds:datastoreItem xmlns:ds="http://schemas.openxmlformats.org/officeDocument/2006/customXml" ds:itemID="{9D63A8CA-633C-4A7E-B866-EEE441BAB87B}"/>
</file>

<file path=customXml/itemProps4.xml><?xml version="1.0" encoding="utf-8"?>
<ds:datastoreItem xmlns:ds="http://schemas.openxmlformats.org/officeDocument/2006/customXml" ds:itemID="{871DA110-09DC-460C-BC10-A9B10692894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3928</TotalTime>
  <Words>33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Californian FB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Adam bin Osman</dc:creator>
  <cp:lastModifiedBy>Nuru Pht</cp:lastModifiedBy>
  <cp:revision>93</cp:revision>
  <dcterms:created xsi:type="dcterms:W3CDTF">2021-07-08T03:01:14Z</dcterms:created>
  <dcterms:modified xsi:type="dcterms:W3CDTF">2022-02-25T06:26:29Z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0x010100DACE6E349D7116498723393B56F86F82</vt:lpwstr>
  </property>
  <property fmtid="{D5CDD505-2E9C-101B-9397-08002B2CF9AE}" pid="3" name="_dlc_DocIdItemGuid">
    <vt:lpwstr>f60c191c-aacb-43ec-8c62-bb391b464f47</vt:lpwstr>
  </property>
</Properties>
</file>